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7319"/>
  </p:normalViewPr>
  <p:slideViewPr>
    <p:cSldViewPr snapToGrid="0" snapToObjects="1" showGuides="1">
      <p:cViewPr varScale="1">
        <p:scale>
          <a:sx n="112" d="100"/>
          <a:sy n="112" d="100"/>
        </p:scale>
        <p:origin x="15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4B17065-D23B-5E43-818A-B47ADB5FF0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987" y="0"/>
            <a:ext cx="8882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1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79EB70-5D91-4B46-B78E-B07DAABBA211}" type="datetimeFigureOut">
              <a:rPr lang="es-MX" smtClean="0"/>
              <a:t>18/04/2023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D517AE-4FB9-364A-974B-C4BD142DE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011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79EB70-5D91-4B46-B78E-B07DAABBA211}" type="datetimeFigureOut">
              <a:rPr lang="es-MX" smtClean="0"/>
              <a:t>18/04/2023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D517AE-4FB9-364A-974B-C4BD142DE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636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70F4AA-F386-B842-93E3-5E6CC21B44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987" y="0"/>
            <a:ext cx="8882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0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79EB70-5D91-4B46-B78E-B07DAABBA211}" type="datetimeFigureOut">
              <a:rPr lang="es-MX" smtClean="0"/>
              <a:t>18/04/2023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D517AE-4FB9-364A-974B-C4BD142DE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744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79EB70-5D91-4B46-B78E-B07DAABBA211}" type="datetimeFigureOut">
              <a:rPr lang="es-MX" smtClean="0"/>
              <a:t>18/04/2023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D517AE-4FB9-364A-974B-C4BD142DE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519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79EB70-5D91-4B46-B78E-B07DAABBA211}" type="datetimeFigureOut">
              <a:rPr lang="es-MX" smtClean="0"/>
              <a:t>18/04/2023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D517AE-4FB9-364A-974B-C4BD142DE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412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79EB70-5D91-4B46-B78E-B07DAABBA211}" type="datetimeFigureOut">
              <a:rPr lang="es-MX" smtClean="0"/>
              <a:t>18/04/2023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D517AE-4FB9-364A-974B-C4BD142DE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222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79EB70-5D91-4B46-B78E-B07DAABBA211}" type="datetimeFigureOut">
              <a:rPr lang="es-MX" smtClean="0"/>
              <a:t>18/04/2023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D517AE-4FB9-364A-974B-C4BD142DE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106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79EB70-5D91-4B46-B78E-B07DAABBA211}" type="datetimeFigureOut">
              <a:rPr lang="es-MX" smtClean="0"/>
              <a:t>18/04/2023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D517AE-4FB9-364A-974B-C4BD142DE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706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79EB70-5D91-4B46-B78E-B07DAABBA211}" type="datetimeFigureOut">
              <a:rPr lang="es-MX" smtClean="0"/>
              <a:t>18/04/2023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D517AE-4FB9-364A-974B-C4BD142DE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241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06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0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6B73320-0533-7A4B-8AB3-D92844CEF481}"/>
              </a:ext>
            </a:extLst>
          </p:cNvPr>
          <p:cNvSpPr txBox="1"/>
          <p:nvPr/>
        </p:nvSpPr>
        <p:spPr>
          <a:xfrm>
            <a:off x="6314830" y="5244123"/>
            <a:ext cx="231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Instituto Nacional para la Educación de los Adultos</a:t>
            </a:r>
          </a:p>
          <a:p>
            <a:r>
              <a:rPr lang="es-MX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Platón Sánchez 202 Nte, Col. Centro</a:t>
            </a:r>
          </a:p>
          <a:p>
            <a:r>
              <a:rPr lang="es-MX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C.P. 64000</a:t>
            </a:r>
          </a:p>
          <a:p>
            <a:r>
              <a:rPr lang="es-MX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Tel: (81) 83 43 50 50</a:t>
            </a:r>
            <a:endParaRPr lang="es-MX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7AD570-410D-FB49-AC6C-C854184C439C}"/>
              </a:ext>
            </a:extLst>
          </p:cNvPr>
          <p:cNvSpPr txBox="1"/>
          <p:nvPr/>
        </p:nvSpPr>
        <p:spPr>
          <a:xfrm>
            <a:off x="6314830" y="6056922"/>
            <a:ext cx="231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Controlaría y Transparencia Gubernamental</a:t>
            </a:r>
          </a:p>
          <a:p>
            <a:r>
              <a:rPr lang="es-MX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Torre Administrativa. Piso 22, Washington 2000</a:t>
            </a:r>
          </a:p>
          <a:p>
            <a:r>
              <a:rPr lang="es-MX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Ote. Col. Obrera C.P. 64010</a:t>
            </a:r>
          </a:p>
          <a:p>
            <a:r>
              <a:rPr lang="es-MX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Tel: (81) 20 33 24 17 y (81) 20 33 24 18</a:t>
            </a:r>
            <a:endParaRPr lang="es-MX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929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65</Words>
  <Application>Microsoft Office PowerPoint</Application>
  <PresentationFormat>Carta (216 x 279 mm)</PresentationFormat>
  <Paragraphs>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Seguimiento Nuevo Leon</cp:lastModifiedBy>
  <cp:revision>9</cp:revision>
  <dcterms:created xsi:type="dcterms:W3CDTF">2023-01-23T16:09:42Z</dcterms:created>
  <dcterms:modified xsi:type="dcterms:W3CDTF">2023-04-18T17:52:48Z</dcterms:modified>
</cp:coreProperties>
</file>